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8" r:id="rId5"/>
    <p:sldId id="263" r:id="rId6"/>
    <p:sldId id="261" r:id="rId7"/>
    <p:sldId id="262" r:id="rId8"/>
    <p:sldId id="257" r:id="rId9"/>
    <p:sldId id="264" r:id="rId10"/>
    <p:sldId id="269" r:id="rId11"/>
    <p:sldId id="270" r:id="rId12"/>
    <p:sldId id="266" r:id="rId13"/>
    <p:sldId id="265" r:id="rId14"/>
    <p:sldId id="268" r:id="rId15"/>
    <p:sldId id="267" r:id="rId1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132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Own Special People</a:t>
            </a:r>
            <a:br>
              <a:rPr lang="en-US" dirty="0"/>
            </a:br>
            <a:r>
              <a:rPr lang="en-US" sz="3200" dirty="0"/>
              <a:t>Submission vs Obedience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Ludwig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22/04/2018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28132-D8AA-4ABA-8940-6AB056DEC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 Peter 2:1-10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D709F-9241-4B1D-8ABB-2471B24E9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836712"/>
            <a:ext cx="8712968" cy="531805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AU" b="1" baseline="30000" dirty="0"/>
              <a:t>1</a:t>
            </a:r>
            <a:r>
              <a:rPr lang="en-AU" dirty="0"/>
              <a:t>Therefore, laying aside all malice, all deceit, hypocrisy, envy, and all evil speaking, </a:t>
            </a:r>
          </a:p>
          <a:p>
            <a:pPr marL="0" indent="0">
              <a:buNone/>
            </a:pPr>
            <a:r>
              <a:rPr lang="en-AU" b="1" baseline="30000" dirty="0"/>
              <a:t>2 </a:t>
            </a:r>
            <a:r>
              <a:rPr lang="en-AU" dirty="0"/>
              <a:t>as newborn babes, desire the pure milk of the word, that you may grow thereby, </a:t>
            </a:r>
          </a:p>
          <a:p>
            <a:pPr marL="0" indent="0">
              <a:buNone/>
            </a:pPr>
            <a:r>
              <a:rPr lang="en-AU" b="1" baseline="30000" dirty="0"/>
              <a:t>3 </a:t>
            </a:r>
            <a:r>
              <a:rPr lang="en-AU" dirty="0"/>
              <a:t>if indeed you have tasted that the Lord </a:t>
            </a:r>
            <a:r>
              <a:rPr lang="en-AU" i="1" dirty="0"/>
              <a:t>is </a:t>
            </a:r>
            <a:r>
              <a:rPr lang="en-AU" dirty="0"/>
              <a:t>gracious.</a:t>
            </a:r>
          </a:p>
          <a:p>
            <a:pPr marL="0" indent="0">
              <a:buNone/>
            </a:pPr>
            <a:r>
              <a:rPr lang="en-AU" dirty="0"/>
              <a:t>The Chosen Stone and His Chosen People</a:t>
            </a:r>
          </a:p>
          <a:p>
            <a:pPr marL="0" indent="0">
              <a:buNone/>
            </a:pPr>
            <a:r>
              <a:rPr lang="en-AU" b="1" baseline="30000" dirty="0"/>
              <a:t>4 </a:t>
            </a:r>
            <a:r>
              <a:rPr lang="en-AU" dirty="0"/>
              <a:t>Coming to Him </a:t>
            </a:r>
            <a:r>
              <a:rPr lang="en-AU" i="1" dirty="0"/>
              <a:t>as to</a:t>
            </a:r>
            <a:r>
              <a:rPr lang="en-AU" dirty="0"/>
              <a:t> a living stone, rejected indeed by men, but chosen by God </a:t>
            </a:r>
            <a:r>
              <a:rPr lang="en-AU" i="1" dirty="0"/>
              <a:t>and</a:t>
            </a:r>
            <a:r>
              <a:rPr lang="en-AU" dirty="0"/>
              <a:t> precious, </a:t>
            </a:r>
          </a:p>
          <a:p>
            <a:pPr marL="0" indent="0">
              <a:buNone/>
            </a:pPr>
            <a:r>
              <a:rPr lang="en-AU" b="1" baseline="30000" dirty="0"/>
              <a:t>5 </a:t>
            </a:r>
            <a:r>
              <a:rPr lang="en-AU" dirty="0"/>
              <a:t>you also, as living stones, are being built up a </a:t>
            </a:r>
            <a:r>
              <a:rPr lang="en-AU" b="1" u="sng" dirty="0"/>
              <a:t>spiritual house</a:t>
            </a:r>
            <a:r>
              <a:rPr lang="en-AU" dirty="0"/>
              <a:t>, a </a:t>
            </a:r>
            <a:r>
              <a:rPr lang="en-AU" b="1" u="sng" dirty="0"/>
              <a:t>holy priesthood</a:t>
            </a:r>
            <a:r>
              <a:rPr lang="en-AU" dirty="0"/>
              <a:t>, to </a:t>
            </a:r>
            <a:r>
              <a:rPr lang="en-AU" b="1" u="sng" dirty="0"/>
              <a:t>offer up spiritual sacrifices</a:t>
            </a:r>
            <a:r>
              <a:rPr lang="en-AU" dirty="0"/>
              <a:t> acceptable to God through </a:t>
            </a:r>
            <a:r>
              <a:rPr lang="en-AU" b="1" dirty="0">
                <a:solidFill>
                  <a:srgbClr val="FF0000"/>
                </a:solidFill>
              </a:rPr>
              <a:t>Jesus Christ</a:t>
            </a:r>
            <a:r>
              <a:rPr lang="en-AU" dirty="0"/>
              <a:t>. 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53138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7082A-F060-4BCA-B450-149CE25DD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332656"/>
            <a:ext cx="8712968" cy="576063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AU" b="1" baseline="30000" dirty="0"/>
              <a:t>6 </a:t>
            </a:r>
            <a:r>
              <a:rPr lang="en-AU" dirty="0"/>
              <a:t>Therefore it is also contained in the Scripture,</a:t>
            </a:r>
          </a:p>
          <a:p>
            <a:pPr marL="0" indent="0">
              <a:buNone/>
            </a:pPr>
            <a:r>
              <a:rPr lang="en-AU" dirty="0"/>
              <a:t>“Behold, I lay in Zion</a:t>
            </a:r>
            <a:br>
              <a:rPr lang="en-AU" dirty="0"/>
            </a:br>
            <a:r>
              <a:rPr lang="en-AU" dirty="0"/>
              <a:t>A chief cornerstone, elect, precious,</a:t>
            </a:r>
            <a:br>
              <a:rPr lang="en-AU" dirty="0"/>
            </a:br>
            <a:r>
              <a:rPr lang="en-AU" dirty="0"/>
              <a:t>And he who believes on Him will by no means be put to shame.”</a:t>
            </a:r>
          </a:p>
          <a:p>
            <a:pPr marL="0" indent="0">
              <a:buNone/>
            </a:pPr>
            <a:r>
              <a:rPr lang="en-AU" b="1" baseline="30000" dirty="0"/>
              <a:t>7 </a:t>
            </a:r>
            <a:r>
              <a:rPr lang="en-AU" dirty="0"/>
              <a:t>Therefore, to you who </a:t>
            </a:r>
            <a:r>
              <a:rPr lang="en-AU" b="1" u="sng" dirty="0"/>
              <a:t>believe</a:t>
            </a:r>
            <a:r>
              <a:rPr lang="en-AU" dirty="0"/>
              <a:t>, </a:t>
            </a:r>
            <a:r>
              <a:rPr lang="en-AU" i="1" dirty="0"/>
              <a:t>He is</a:t>
            </a:r>
            <a:r>
              <a:rPr lang="en-AU" dirty="0"/>
              <a:t> precious; but to those who are </a:t>
            </a:r>
            <a:r>
              <a:rPr lang="en-AU" b="1" u="sng" dirty="0"/>
              <a:t>disobedient</a:t>
            </a:r>
            <a:r>
              <a:rPr lang="en-AU" dirty="0"/>
              <a:t>,</a:t>
            </a:r>
          </a:p>
          <a:p>
            <a:pPr marL="0" indent="0">
              <a:buNone/>
            </a:pPr>
            <a:r>
              <a:rPr lang="en-AU" dirty="0"/>
              <a:t>“The stone which the builders rejected</a:t>
            </a:r>
            <a:br>
              <a:rPr lang="en-AU" dirty="0"/>
            </a:br>
            <a:r>
              <a:rPr lang="en-AU" dirty="0"/>
              <a:t>Has become the chief cornerstone,”</a:t>
            </a:r>
          </a:p>
          <a:p>
            <a:pPr marL="0" indent="0">
              <a:buNone/>
            </a:pPr>
            <a:r>
              <a:rPr lang="en-AU" b="1" baseline="30000" dirty="0"/>
              <a:t>8 </a:t>
            </a:r>
            <a:r>
              <a:rPr lang="en-AU" dirty="0"/>
              <a:t>and</a:t>
            </a:r>
          </a:p>
          <a:p>
            <a:pPr marL="0" indent="0">
              <a:buNone/>
            </a:pPr>
            <a:r>
              <a:rPr lang="en-AU" dirty="0"/>
              <a:t>“A stone of stumbling</a:t>
            </a:r>
            <a:br>
              <a:rPr lang="en-AU" dirty="0"/>
            </a:br>
            <a:r>
              <a:rPr lang="en-AU" dirty="0"/>
              <a:t>And a rock of offense.”</a:t>
            </a:r>
          </a:p>
          <a:p>
            <a:pPr marL="0" indent="0">
              <a:buNone/>
            </a:pPr>
            <a:r>
              <a:rPr lang="en-AU" dirty="0"/>
              <a:t>They stumble, being disobedient to the word, to which they also were appointed.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6090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FBBC5-2E2A-4D32-8282-21C36FCEA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91560-92F5-4BAD-BF41-9897C0625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836712"/>
            <a:ext cx="8712968" cy="524604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b="1" baseline="30000" dirty="0"/>
              <a:t>9 </a:t>
            </a:r>
            <a:r>
              <a:rPr lang="en-AU" dirty="0"/>
              <a:t>But you </a:t>
            </a:r>
            <a:r>
              <a:rPr lang="en-AU" i="1" dirty="0"/>
              <a:t>are</a:t>
            </a:r>
            <a:r>
              <a:rPr lang="en-AU" dirty="0"/>
              <a:t> </a:t>
            </a:r>
            <a:r>
              <a:rPr lang="en-AU" b="1" u="sng" dirty="0"/>
              <a:t>a chosen generation, </a:t>
            </a:r>
          </a:p>
          <a:p>
            <a:pPr marL="0" indent="0">
              <a:buNone/>
            </a:pPr>
            <a:r>
              <a:rPr lang="en-AU" b="1" dirty="0"/>
              <a:t>                       </a:t>
            </a:r>
            <a:r>
              <a:rPr lang="en-AU" b="1" u="sng" dirty="0"/>
              <a:t>a royal priesthood, </a:t>
            </a:r>
          </a:p>
          <a:p>
            <a:pPr marL="0" indent="0">
              <a:buNone/>
            </a:pPr>
            <a:r>
              <a:rPr lang="en-AU" b="1" dirty="0"/>
              <a:t>                       </a:t>
            </a:r>
            <a:r>
              <a:rPr lang="en-AU" b="1" u="sng" dirty="0"/>
              <a:t>a holy nation, </a:t>
            </a:r>
          </a:p>
          <a:p>
            <a:pPr marL="0" indent="0">
              <a:buNone/>
            </a:pPr>
            <a:r>
              <a:rPr lang="en-AU" b="1" dirty="0"/>
              <a:t>                       </a:t>
            </a:r>
            <a:r>
              <a:rPr lang="en-AU" b="1" u="sng" dirty="0">
                <a:solidFill>
                  <a:srgbClr val="FF0000"/>
                </a:solidFill>
              </a:rPr>
              <a:t>His own special people</a:t>
            </a:r>
            <a:r>
              <a:rPr lang="en-AU" dirty="0"/>
              <a:t>, </a:t>
            </a:r>
          </a:p>
          <a:p>
            <a:pPr marL="0" indent="0">
              <a:buNone/>
            </a:pPr>
            <a:r>
              <a:rPr lang="en-AU" dirty="0"/>
              <a:t>that you may proclaim the praises of Him who called you out of darkness </a:t>
            </a:r>
          </a:p>
          <a:p>
            <a:pPr marL="0" indent="0">
              <a:buNone/>
            </a:pPr>
            <a:r>
              <a:rPr lang="en-AU" dirty="0"/>
              <a:t>into His </a:t>
            </a:r>
            <a:r>
              <a:rPr lang="en-AU" dirty="0" err="1"/>
              <a:t>marvelous</a:t>
            </a:r>
            <a:r>
              <a:rPr lang="en-AU" dirty="0"/>
              <a:t> light; </a:t>
            </a:r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r>
              <a:rPr lang="en-AU" b="1" baseline="30000" dirty="0"/>
              <a:t>10 </a:t>
            </a:r>
            <a:r>
              <a:rPr lang="en-AU" dirty="0"/>
              <a:t>who once </a:t>
            </a:r>
            <a:r>
              <a:rPr lang="en-AU" i="1" dirty="0"/>
              <a:t>were</a:t>
            </a:r>
            <a:r>
              <a:rPr lang="en-AU" dirty="0"/>
              <a:t> not a people but </a:t>
            </a:r>
            <a:r>
              <a:rPr lang="en-AU" i="1" dirty="0"/>
              <a:t>are</a:t>
            </a:r>
            <a:r>
              <a:rPr lang="en-AU" dirty="0"/>
              <a:t> now the people of God, who had not obtained mercy but now have obtained mercy.</a:t>
            </a:r>
          </a:p>
        </p:txBody>
      </p:sp>
    </p:spTree>
    <p:extLst>
      <p:ext uri="{BB962C8B-B14F-4D97-AF65-F5344CB8AC3E}">
        <p14:creationId xmlns:p14="http://schemas.microsoft.com/office/powerpoint/2010/main" val="2995059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5BC03-190E-498C-9BEF-9943CCD75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 Peter 2:7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0E224-90FB-42DA-9DCE-875903EB3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Comparison made between </a:t>
            </a:r>
          </a:p>
          <a:p>
            <a:pPr marL="0" indent="0">
              <a:buNone/>
            </a:pPr>
            <a:r>
              <a:rPr lang="en-AU" b="1" dirty="0"/>
              <a:t>believe</a:t>
            </a:r>
            <a:r>
              <a:rPr lang="en-AU" dirty="0"/>
              <a:t> and </a:t>
            </a:r>
            <a:r>
              <a:rPr lang="en-AU" b="1" dirty="0"/>
              <a:t>disobedient</a:t>
            </a:r>
          </a:p>
          <a:p>
            <a:pPr marL="0" indent="0">
              <a:buNone/>
            </a:pPr>
            <a:endParaRPr lang="en-AU" b="1" dirty="0"/>
          </a:p>
          <a:p>
            <a:r>
              <a:rPr lang="en-AU" b="1" u="sng" dirty="0"/>
              <a:t>Belief</a:t>
            </a:r>
            <a:r>
              <a:rPr lang="en-AU" b="1" dirty="0"/>
              <a:t> (Faith) </a:t>
            </a:r>
            <a:r>
              <a:rPr lang="en-AU" dirty="0"/>
              <a:t>that leads to </a:t>
            </a:r>
            <a:r>
              <a:rPr lang="en-AU" b="1" dirty="0"/>
              <a:t>obedience</a:t>
            </a:r>
          </a:p>
          <a:p>
            <a:r>
              <a:rPr lang="en-AU" b="1" u="sng" dirty="0"/>
              <a:t>Unbelief</a:t>
            </a:r>
            <a:r>
              <a:rPr lang="en-AU" b="1" dirty="0"/>
              <a:t> </a:t>
            </a:r>
            <a:r>
              <a:rPr lang="en-AU" dirty="0"/>
              <a:t>that leads to </a:t>
            </a:r>
            <a:r>
              <a:rPr lang="en-AU" b="1" u="sng" dirty="0" err="1"/>
              <a:t>DIS</a:t>
            </a:r>
            <a:r>
              <a:rPr lang="en-AU" b="1" dirty="0" err="1"/>
              <a:t>obedience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3581893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981ED-E904-4E44-B58A-D6A47F054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Romans 12:1-2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1D590-4A7E-4E10-9F70-DA63B9A04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908720"/>
            <a:ext cx="8712968" cy="546206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b="1" baseline="30000" dirty="0"/>
              <a:t>1</a:t>
            </a:r>
            <a:r>
              <a:rPr lang="en-AU" b="1" dirty="0"/>
              <a:t> </a:t>
            </a:r>
            <a:r>
              <a:rPr lang="en-AU" dirty="0"/>
              <a:t>I beseech you therefore, brethren, by the mercies of God, that you present your bodies a </a:t>
            </a:r>
            <a:r>
              <a:rPr lang="en-AU" b="1" u="sng" dirty="0"/>
              <a:t>living sacrifice</a:t>
            </a:r>
            <a:r>
              <a:rPr lang="en-AU" dirty="0"/>
              <a:t>, </a:t>
            </a:r>
          </a:p>
          <a:p>
            <a:pPr marL="0" indent="0">
              <a:buNone/>
            </a:pPr>
            <a:r>
              <a:rPr lang="en-AU" dirty="0"/>
              <a:t>    </a:t>
            </a:r>
            <a:r>
              <a:rPr lang="en-AU" b="1" u="sng" dirty="0"/>
              <a:t>holy</a:t>
            </a:r>
            <a:r>
              <a:rPr lang="en-AU" dirty="0"/>
              <a:t>, </a:t>
            </a:r>
          </a:p>
          <a:p>
            <a:pPr marL="0" indent="0">
              <a:buNone/>
            </a:pPr>
            <a:r>
              <a:rPr lang="en-AU" dirty="0"/>
              <a:t>    </a:t>
            </a:r>
            <a:r>
              <a:rPr lang="en-AU" b="1" u="sng" dirty="0"/>
              <a:t>acceptable to God</a:t>
            </a:r>
            <a:r>
              <a:rPr lang="en-AU" dirty="0"/>
              <a:t>, </a:t>
            </a:r>
            <a:r>
              <a:rPr lang="en-AU" i="1" dirty="0"/>
              <a:t>which is </a:t>
            </a:r>
            <a:r>
              <a:rPr lang="en-AU" dirty="0"/>
              <a:t>your        </a:t>
            </a:r>
            <a:br>
              <a:rPr lang="en-AU" dirty="0"/>
            </a:br>
            <a:r>
              <a:rPr lang="en-AU" dirty="0"/>
              <a:t>    </a:t>
            </a:r>
            <a:r>
              <a:rPr lang="en-AU" b="1" u="sng" dirty="0"/>
              <a:t>reasonable service</a:t>
            </a:r>
            <a:r>
              <a:rPr lang="en-AU" dirty="0"/>
              <a:t>. </a:t>
            </a:r>
          </a:p>
          <a:p>
            <a:pPr marL="0" indent="0">
              <a:buNone/>
            </a:pPr>
            <a:r>
              <a:rPr lang="en-AU" b="1" baseline="30000" dirty="0"/>
              <a:t>2 </a:t>
            </a:r>
            <a:r>
              <a:rPr lang="en-AU" dirty="0"/>
              <a:t>And do </a:t>
            </a:r>
            <a:r>
              <a:rPr lang="en-AU" b="1" u="sng" dirty="0">
                <a:solidFill>
                  <a:srgbClr val="FF0000"/>
                </a:solidFill>
              </a:rPr>
              <a:t>not</a:t>
            </a:r>
            <a:r>
              <a:rPr lang="en-AU" dirty="0"/>
              <a:t> be </a:t>
            </a:r>
            <a:r>
              <a:rPr lang="en-AU" b="1" dirty="0"/>
              <a:t>conformed</a:t>
            </a:r>
            <a:r>
              <a:rPr lang="en-AU" dirty="0"/>
              <a:t> to this world, but </a:t>
            </a:r>
            <a:br>
              <a:rPr lang="en-AU" dirty="0"/>
            </a:br>
            <a:r>
              <a:rPr lang="en-AU" dirty="0"/>
              <a:t>                       be </a:t>
            </a:r>
            <a:r>
              <a:rPr lang="en-AU" b="1" dirty="0"/>
              <a:t>transformed</a:t>
            </a:r>
            <a:r>
              <a:rPr lang="en-AU" dirty="0"/>
              <a:t> by the renewing of your mind, that you may prove what </a:t>
            </a:r>
            <a:r>
              <a:rPr lang="en-AU" i="1" dirty="0"/>
              <a:t>is </a:t>
            </a:r>
            <a:r>
              <a:rPr lang="en-AU" dirty="0"/>
              <a:t>that </a:t>
            </a:r>
            <a:r>
              <a:rPr lang="en-AU" b="1" u="sng" dirty="0"/>
              <a:t>good</a:t>
            </a:r>
            <a:r>
              <a:rPr lang="en-AU" dirty="0"/>
              <a:t> and </a:t>
            </a:r>
            <a:br>
              <a:rPr lang="en-AU" dirty="0"/>
            </a:br>
            <a:r>
              <a:rPr lang="en-AU" b="1" u="sng" dirty="0"/>
              <a:t>acceptable</a:t>
            </a:r>
            <a:r>
              <a:rPr lang="en-AU" dirty="0"/>
              <a:t> and </a:t>
            </a:r>
            <a:br>
              <a:rPr lang="en-AU" dirty="0"/>
            </a:br>
            <a:r>
              <a:rPr lang="en-AU" b="1" u="sng" dirty="0"/>
              <a:t>perfect</a:t>
            </a:r>
            <a:r>
              <a:rPr lang="en-AU" dirty="0"/>
              <a:t> </a:t>
            </a:r>
            <a:r>
              <a:rPr lang="en-AU" u="sng" dirty="0"/>
              <a:t>will of God.</a:t>
            </a:r>
          </a:p>
        </p:txBody>
      </p:sp>
    </p:spTree>
    <p:extLst>
      <p:ext uri="{BB962C8B-B14F-4D97-AF65-F5344CB8AC3E}">
        <p14:creationId xmlns:p14="http://schemas.microsoft.com/office/powerpoint/2010/main" val="1743022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6BFE1-AF61-4E72-BDE0-0756C4658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BC1A4-AFC6-43DD-A68F-01A2F9753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991269"/>
            <a:ext cx="8712968" cy="481399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b="1" baseline="30000" dirty="0"/>
              <a:t>5 </a:t>
            </a:r>
            <a:r>
              <a:rPr lang="en-AU" dirty="0"/>
              <a:t>Therefore, when He came into the world, He said:</a:t>
            </a:r>
          </a:p>
          <a:p>
            <a:pPr marL="0" indent="0">
              <a:buNone/>
            </a:pPr>
            <a:r>
              <a:rPr lang="en-AU" dirty="0">
                <a:solidFill>
                  <a:srgbClr val="FF0000"/>
                </a:solidFill>
              </a:rPr>
              <a:t>“</a:t>
            </a:r>
            <a:r>
              <a:rPr lang="en-AU" i="1" u="sng" dirty="0">
                <a:solidFill>
                  <a:srgbClr val="FF0000"/>
                </a:solidFill>
              </a:rPr>
              <a:t>Sacrifice and offering You did not desire</a:t>
            </a:r>
            <a:r>
              <a:rPr lang="en-AU" dirty="0"/>
              <a:t>,</a:t>
            </a:r>
            <a:br>
              <a:rPr lang="en-AU" dirty="0"/>
            </a:br>
            <a:r>
              <a:rPr lang="en-AU" dirty="0"/>
              <a:t>But a </a:t>
            </a:r>
            <a:r>
              <a:rPr lang="en-AU" b="1" u="sng" dirty="0"/>
              <a:t>body</a:t>
            </a:r>
            <a:r>
              <a:rPr lang="en-AU" dirty="0"/>
              <a:t> You have </a:t>
            </a:r>
            <a:r>
              <a:rPr lang="en-AU" b="1" u="sng" dirty="0"/>
              <a:t>prepared</a:t>
            </a:r>
            <a:r>
              <a:rPr lang="en-AU" dirty="0"/>
              <a:t> for </a:t>
            </a:r>
            <a:r>
              <a:rPr lang="en-AU" b="1" u="sng" dirty="0"/>
              <a:t>Me</a:t>
            </a:r>
            <a:r>
              <a:rPr lang="en-AU" dirty="0"/>
              <a:t>.</a:t>
            </a:r>
            <a:br>
              <a:rPr lang="en-AU" dirty="0"/>
            </a:br>
            <a:r>
              <a:rPr lang="en-AU" b="1" baseline="30000" dirty="0"/>
              <a:t>6 </a:t>
            </a:r>
            <a:r>
              <a:rPr lang="en-AU" dirty="0"/>
              <a:t>In burnt offerings and </a:t>
            </a:r>
            <a:r>
              <a:rPr lang="en-AU" i="1" dirty="0"/>
              <a:t>sacrifices</a:t>
            </a:r>
            <a:r>
              <a:rPr lang="en-AU" dirty="0"/>
              <a:t> for sin</a:t>
            </a:r>
            <a:br>
              <a:rPr lang="en-AU" dirty="0"/>
            </a:br>
            <a:r>
              <a:rPr lang="en-AU" dirty="0"/>
              <a:t>You had no pleasure.</a:t>
            </a:r>
            <a:br>
              <a:rPr lang="en-AU" dirty="0"/>
            </a:br>
            <a:r>
              <a:rPr lang="en-AU" b="1" baseline="30000" dirty="0"/>
              <a:t>7 </a:t>
            </a:r>
            <a:r>
              <a:rPr lang="en-AU" dirty="0"/>
              <a:t>Then I said, ‘Behold, I have come—</a:t>
            </a:r>
            <a:br>
              <a:rPr lang="en-AU" dirty="0"/>
            </a:br>
            <a:r>
              <a:rPr lang="en-AU" dirty="0"/>
              <a:t>In the volume of the book it is written of Me—</a:t>
            </a:r>
            <a:br>
              <a:rPr lang="en-AU" dirty="0"/>
            </a:br>
            <a:r>
              <a:rPr lang="en-AU" b="1" u="sng" dirty="0"/>
              <a:t>To do Your will, O God</a:t>
            </a:r>
            <a:r>
              <a:rPr lang="en-AU" dirty="0"/>
              <a:t>.’”</a:t>
            </a:r>
          </a:p>
          <a:p>
            <a:pPr marL="0" indent="0">
              <a:buNone/>
            </a:pPr>
            <a:endParaRPr lang="en-A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689AE8-7F61-4971-B677-A1761D6DD48F}"/>
              </a:ext>
            </a:extLst>
          </p:cNvPr>
          <p:cNvSpPr txBox="1"/>
          <p:nvPr/>
        </p:nvSpPr>
        <p:spPr>
          <a:xfrm>
            <a:off x="1259632" y="5661248"/>
            <a:ext cx="662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>
                <a:solidFill>
                  <a:srgbClr val="FF0000"/>
                </a:solidFill>
              </a:rPr>
              <a:t>~Don’t compensate with works~</a:t>
            </a:r>
          </a:p>
        </p:txBody>
      </p:sp>
    </p:spTree>
    <p:extLst>
      <p:ext uri="{BB962C8B-B14F-4D97-AF65-F5344CB8AC3E}">
        <p14:creationId xmlns:p14="http://schemas.microsoft.com/office/powerpoint/2010/main" val="739691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Leviticus 1-5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Free Will Offerings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Burnt offering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Grain offering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Peace offering</a:t>
            </a:r>
          </a:p>
          <a:p>
            <a:pPr marL="0" indent="0">
              <a:buNone/>
            </a:pPr>
            <a:r>
              <a:rPr lang="en-US" b="1" dirty="0"/>
              <a:t>Compulsory Offerings</a:t>
            </a:r>
          </a:p>
          <a:p>
            <a:pPr marL="0" indent="0">
              <a:buNone/>
            </a:pPr>
            <a:r>
              <a:rPr lang="en-US" dirty="0"/>
              <a:t>4. Trespass offering</a:t>
            </a:r>
          </a:p>
          <a:p>
            <a:pPr marL="0" indent="0">
              <a:buNone/>
            </a:pPr>
            <a:r>
              <a:rPr lang="en-US" dirty="0"/>
              <a:t>5. Sin offering</a:t>
            </a:r>
          </a:p>
        </p:txBody>
      </p:sp>
    </p:spTree>
    <p:extLst>
      <p:ext uri="{BB962C8B-B14F-4D97-AF65-F5344CB8AC3E}">
        <p14:creationId xmlns:p14="http://schemas.microsoft.com/office/powerpoint/2010/main" val="1183337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F389E-928D-4DFE-8DEA-A6F9512D8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Submission: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39B27-69F6-4210-A0C8-45B1BC0CE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To come under and ordained, appointed, set authority</a:t>
            </a:r>
          </a:p>
          <a:p>
            <a:r>
              <a:rPr lang="en-AU" dirty="0"/>
              <a:t>To yield</a:t>
            </a:r>
          </a:p>
          <a:p>
            <a:r>
              <a:rPr lang="en-AU" dirty="0"/>
              <a:t>To be subjected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67513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544A9-1BF3-443A-86D2-652706073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Submit 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12CBA-C9AD-4277-A320-952970160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AU" b="1" dirty="0"/>
              <a:t>God’s Authority </a:t>
            </a:r>
            <a:r>
              <a:rPr lang="en-AU" dirty="0"/>
              <a:t>(1 Peter 5:5-9; James 4:7)</a:t>
            </a:r>
          </a:p>
          <a:p>
            <a:pPr marL="514350" indent="-514350">
              <a:buFont typeface="+mj-lt"/>
              <a:buAutoNum type="arabicPeriod"/>
            </a:pPr>
            <a:r>
              <a:rPr lang="en-AU" b="1" dirty="0"/>
              <a:t>Church Authority </a:t>
            </a:r>
            <a:r>
              <a:rPr lang="en-AU" dirty="0"/>
              <a:t>(1 Peter 5:1-5; </a:t>
            </a:r>
            <a:r>
              <a:rPr lang="en-AU" dirty="0" err="1"/>
              <a:t>Eph</a:t>
            </a:r>
            <a:r>
              <a:rPr lang="en-AU" dirty="0"/>
              <a:t> 5:22-33)</a:t>
            </a:r>
          </a:p>
          <a:p>
            <a:pPr marL="514350" indent="-514350">
              <a:buFont typeface="+mj-lt"/>
              <a:buAutoNum type="arabicPeriod"/>
            </a:pPr>
            <a:r>
              <a:rPr lang="en-AU" b="1" dirty="0"/>
              <a:t>Family Authority </a:t>
            </a:r>
            <a:r>
              <a:rPr lang="en-AU" dirty="0"/>
              <a:t>(1 Pet 3:1-7, </a:t>
            </a:r>
            <a:r>
              <a:rPr lang="en-AU" dirty="0" err="1"/>
              <a:t>Eph</a:t>
            </a:r>
            <a:r>
              <a:rPr lang="en-AU" dirty="0"/>
              <a:t> 6:1-7)</a:t>
            </a:r>
          </a:p>
          <a:p>
            <a:pPr marL="514350" indent="-514350">
              <a:buFont typeface="+mj-lt"/>
              <a:buAutoNum type="arabicPeriod"/>
            </a:pPr>
            <a:r>
              <a:rPr lang="en-AU" b="1" dirty="0"/>
              <a:t>Civil Authority </a:t>
            </a:r>
            <a:r>
              <a:rPr lang="en-AU" dirty="0"/>
              <a:t>(1 Pet 2:13-16, Rom 13:1-2)</a:t>
            </a:r>
          </a:p>
          <a:p>
            <a:pPr marL="514350" indent="-514350">
              <a:buFont typeface="+mj-lt"/>
              <a:buAutoNum type="arabicPeriod"/>
            </a:pPr>
            <a:r>
              <a:rPr lang="en-AU" b="1" dirty="0"/>
              <a:t>Social Authority </a:t>
            </a:r>
            <a:r>
              <a:rPr lang="en-AU" dirty="0"/>
              <a:t>(1 Pet 2:18-21, </a:t>
            </a:r>
            <a:r>
              <a:rPr lang="en-AU" dirty="0" err="1"/>
              <a:t>Eph</a:t>
            </a:r>
            <a:r>
              <a:rPr lang="en-AU" dirty="0"/>
              <a:t> 6:5-9)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64208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72660-3030-410F-B531-E578EAF90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 John 4:20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ADF69-0E95-48F1-93FE-16FDF6154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baseline="30000" dirty="0"/>
              <a:t>20 </a:t>
            </a:r>
            <a:r>
              <a:rPr lang="en-AU" dirty="0"/>
              <a:t>If someone says, “I love God,” and hates his brother, he is a liar; for he who does not love his brother whom he has seen, how can he love God whom he has not seen?</a:t>
            </a:r>
          </a:p>
        </p:txBody>
      </p:sp>
    </p:spTree>
    <p:extLst>
      <p:ext uri="{BB962C8B-B14F-4D97-AF65-F5344CB8AC3E}">
        <p14:creationId xmlns:p14="http://schemas.microsoft.com/office/powerpoint/2010/main" val="2298709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F0186-9736-4373-B254-93A23C59B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Luke 21:1-4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00A5C-4064-44AB-86DC-82DF2813B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b="1" baseline="30000" dirty="0"/>
              <a:t>1</a:t>
            </a:r>
            <a:r>
              <a:rPr lang="en-AU" b="1" dirty="0"/>
              <a:t> </a:t>
            </a:r>
            <a:r>
              <a:rPr lang="en-AU" dirty="0"/>
              <a:t>And He looked up and saw the rich putting their gifts into the treasury, </a:t>
            </a:r>
          </a:p>
          <a:p>
            <a:pPr marL="0" indent="0">
              <a:buNone/>
            </a:pPr>
            <a:r>
              <a:rPr lang="en-AU" b="1" baseline="30000" dirty="0"/>
              <a:t>2 </a:t>
            </a:r>
            <a:r>
              <a:rPr lang="en-AU" dirty="0"/>
              <a:t>and He saw also a certain poor widow putting in two mites. </a:t>
            </a:r>
          </a:p>
          <a:p>
            <a:pPr marL="0" indent="0">
              <a:buNone/>
            </a:pPr>
            <a:r>
              <a:rPr lang="en-AU" b="1" baseline="30000" dirty="0"/>
              <a:t>3 </a:t>
            </a:r>
            <a:r>
              <a:rPr lang="en-AU" dirty="0"/>
              <a:t>So He said, “Truly I say to you that this poor widow has put in more than all; </a:t>
            </a:r>
          </a:p>
          <a:p>
            <a:pPr marL="0" indent="0">
              <a:buNone/>
            </a:pPr>
            <a:r>
              <a:rPr lang="en-AU" b="1" baseline="30000" dirty="0"/>
              <a:t>4 </a:t>
            </a:r>
            <a:r>
              <a:rPr lang="en-AU" dirty="0"/>
              <a:t>for all these out of their abundance have put in offerings for God,</a:t>
            </a:r>
            <a:r>
              <a:rPr lang="en-AU" baseline="30000" dirty="0"/>
              <a:t> </a:t>
            </a:r>
            <a:r>
              <a:rPr lang="en-AU" dirty="0"/>
              <a:t>but she out of her poverty put in all the livelihood that she had.”</a:t>
            </a:r>
          </a:p>
        </p:txBody>
      </p:sp>
    </p:spTree>
    <p:extLst>
      <p:ext uri="{BB962C8B-B14F-4D97-AF65-F5344CB8AC3E}">
        <p14:creationId xmlns:p14="http://schemas.microsoft.com/office/powerpoint/2010/main" val="3027633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27563-98CB-46EB-ACE0-44309DB7C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999E5-12FA-49C7-8BC5-D627620B9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I can give without love</a:t>
            </a:r>
          </a:p>
          <a:p>
            <a:r>
              <a:rPr lang="en-AU" dirty="0"/>
              <a:t>I cannot love without giving</a:t>
            </a:r>
          </a:p>
          <a:p>
            <a:endParaRPr lang="en-AU" dirty="0"/>
          </a:p>
          <a:p>
            <a:r>
              <a:rPr lang="en-AU" dirty="0"/>
              <a:t>I can obey without submitting</a:t>
            </a:r>
          </a:p>
          <a:p>
            <a:r>
              <a:rPr lang="en-AU" dirty="0"/>
              <a:t>I cannot submit without obedience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47315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8CFD9-93C6-4CB1-A0F8-0C2D3B016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Romans 6:17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C853D-DFA7-47B9-960F-2E03D85A3B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baseline="30000" dirty="0"/>
              <a:t>17 </a:t>
            </a:r>
            <a:r>
              <a:rPr lang="en-AU" dirty="0"/>
              <a:t>But God be thanked that </a:t>
            </a:r>
            <a:r>
              <a:rPr lang="en-AU" i="1" dirty="0"/>
              <a:t>though</a:t>
            </a:r>
            <a:r>
              <a:rPr lang="en-AU" dirty="0"/>
              <a:t> you were slaves of sin, yet you obeyed from the heart that form of doctrine to which you were delivered.</a:t>
            </a:r>
          </a:p>
          <a:p>
            <a:pPr marL="0" indent="0">
              <a:buNone/>
            </a:pPr>
            <a:endParaRPr lang="en-AU" dirty="0"/>
          </a:p>
          <a:p>
            <a:pPr marL="0" indent="0" algn="ctr">
              <a:buNone/>
            </a:pPr>
            <a:r>
              <a:rPr lang="en-AU" b="1" dirty="0"/>
              <a:t>Obedience That Comes From The HEART</a:t>
            </a:r>
          </a:p>
        </p:txBody>
      </p:sp>
    </p:spTree>
    <p:extLst>
      <p:ext uri="{BB962C8B-B14F-4D97-AF65-F5344CB8AC3E}">
        <p14:creationId xmlns:p14="http://schemas.microsoft.com/office/powerpoint/2010/main" val="1528352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FE428-B6D2-4484-A00C-8AEBD095B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Psalm 110:1-3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4E92E8-5122-495B-8A29-B5DB3A3D1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AU" dirty="0"/>
              <a:t>The </a:t>
            </a:r>
            <a:r>
              <a:rPr lang="en-AU" cap="small" dirty="0"/>
              <a:t>Lord</a:t>
            </a:r>
            <a:r>
              <a:rPr lang="en-AU" dirty="0"/>
              <a:t> said to my Lord,</a:t>
            </a:r>
            <a:br>
              <a:rPr lang="en-AU" dirty="0"/>
            </a:br>
            <a:r>
              <a:rPr lang="en-AU" dirty="0"/>
              <a:t>“Sit at My right hand,</a:t>
            </a:r>
            <a:br>
              <a:rPr lang="en-AU" dirty="0"/>
            </a:br>
            <a:r>
              <a:rPr lang="en-AU" dirty="0"/>
              <a:t>Till I make Your enemies Your footstool.”</a:t>
            </a:r>
            <a:br>
              <a:rPr lang="en-AU" dirty="0"/>
            </a:br>
            <a:r>
              <a:rPr lang="en-AU" b="1" baseline="30000" dirty="0"/>
              <a:t>2 </a:t>
            </a:r>
            <a:r>
              <a:rPr lang="en-AU" dirty="0"/>
              <a:t>The </a:t>
            </a:r>
            <a:r>
              <a:rPr lang="en-AU" cap="small" dirty="0"/>
              <a:t>Lord</a:t>
            </a:r>
            <a:r>
              <a:rPr lang="en-AU" dirty="0"/>
              <a:t> shall send the rod of Your strength out of Zion.</a:t>
            </a:r>
            <a:br>
              <a:rPr lang="en-AU" dirty="0"/>
            </a:br>
            <a:r>
              <a:rPr lang="en-AU" dirty="0"/>
              <a:t>Rule in the midst of Your enemies!</a:t>
            </a:r>
          </a:p>
          <a:p>
            <a:pPr marL="0" indent="0">
              <a:buNone/>
            </a:pPr>
            <a:r>
              <a:rPr lang="en-AU" b="1" baseline="30000" dirty="0"/>
              <a:t>3 </a:t>
            </a:r>
            <a:r>
              <a:rPr lang="en-AU" dirty="0"/>
              <a:t>Your people </a:t>
            </a:r>
            <a:r>
              <a:rPr lang="en-AU" i="1" dirty="0"/>
              <a:t>shall be</a:t>
            </a:r>
            <a:r>
              <a:rPr lang="en-AU" dirty="0"/>
              <a:t> volunteers</a:t>
            </a:r>
            <a:br>
              <a:rPr lang="en-AU" dirty="0"/>
            </a:br>
            <a:r>
              <a:rPr lang="en-AU" dirty="0"/>
              <a:t>In the day of Your power;</a:t>
            </a:r>
            <a:br>
              <a:rPr lang="en-AU" dirty="0"/>
            </a:br>
            <a:r>
              <a:rPr lang="en-AU" dirty="0"/>
              <a:t>In the beauties of holiness, from the womb of the morning,</a:t>
            </a:r>
            <a:br>
              <a:rPr lang="en-AU" dirty="0"/>
            </a:br>
            <a:r>
              <a:rPr lang="en-AU" dirty="0"/>
              <a:t>You have the dew of Your youth.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20688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1431</TotalTime>
  <Words>215</Words>
  <Application>Microsoft Office PowerPoint</Application>
  <PresentationFormat>On-screen Show (4:3)</PresentationFormat>
  <Paragraphs>76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맑은 고딕</vt:lpstr>
      <vt:lpstr>Arial</vt:lpstr>
      <vt:lpstr>Century Gothic</vt:lpstr>
      <vt:lpstr>Office Theme</vt:lpstr>
      <vt:lpstr>God’s Own Special People Submission vs Obedience</vt:lpstr>
      <vt:lpstr>1 Peter 2:1-10</vt:lpstr>
      <vt:lpstr>PowerPoint Presentation</vt:lpstr>
      <vt:lpstr>PowerPoint Presentation</vt:lpstr>
      <vt:lpstr>1 Peter 2:7</vt:lpstr>
      <vt:lpstr>Romans 12:1-2</vt:lpstr>
      <vt:lpstr>PowerPoint Presentation</vt:lpstr>
      <vt:lpstr>Leviticus 1-5</vt:lpstr>
      <vt:lpstr>Submission:</vt:lpstr>
      <vt:lpstr>Submit To</vt:lpstr>
      <vt:lpstr>1 John 4:20</vt:lpstr>
      <vt:lpstr>Luke 21:1-4</vt:lpstr>
      <vt:lpstr>PowerPoint Presentation</vt:lpstr>
      <vt:lpstr>Romans 6:17</vt:lpstr>
      <vt:lpstr>Psalm 110:1-3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Ludwig Easton</cp:lastModifiedBy>
  <cp:revision>60</cp:revision>
  <dcterms:created xsi:type="dcterms:W3CDTF">2014-04-01T16:35:38Z</dcterms:created>
  <dcterms:modified xsi:type="dcterms:W3CDTF">2018-04-21T10:50:56Z</dcterms:modified>
</cp:coreProperties>
</file>